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817" y="4495729"/>
            <a:ext cx="11125200" cy="1531308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Class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867708">
            <a:off x="5218454" y="2815765"/>
            <a:ext cx="522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Corona Virus</a:t>
            </a:r>
            <a:endParaRPr lang="en-US" sz="4000" dirty="0"/>
          </a:p>
        </p:txBody>
      </p:sp>
      <p:pic>
        <p:nvPicPr>
          <p:cNvPr id="1026" name="Picture 2" descr="「protect yourself virus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152400"/>
            <a:ext cx="3285065" cy="24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oopanda.com/wp-content/uploads/2020/02/corona-filter-6-5e33da68c5c48__700-525x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592" y="312379"/>
            <a:ext cx="24860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oopanda.com/wp-content/uploads/2020/02/corona-filter-16-5e33ddcee68fa__700-700x3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42" y="4053653"/>
            <a:ext cx="2841625" cy="22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coronavirus cleaning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40" y="435515"/>
            <a:ext cx="3395134" cy="18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「Australlia open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4" y="2550597"/>
            <a:ext cx="4072599" cy="21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「logictics of aid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7" y="4937399"/>
            <a:ext cx="3248430" cy="1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>
            <a:off x="4291114" y="175661"/>
            <a:ext cx="3151086" cy="790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mask </a:t>
            </a:r>
            <a:r>
              <a:rPr lang="zh-TW" altLang="en-US" sz="2000" dirty="0"/>
              <a:t>面具</a:t>
            </a:r>
          </a:p>
          <a:p>
            <a:r>
              <a:rPr lang="en-US" altLang="zh-TW" sz="2000" dirty="0"/>
              <a:t>2 </a:t>
            </a:r>
            <a:r>
              <a:rPr lang="en-US" sz="2000" dirty="0"/>
              <a:t>fever </a:t>
            </a:r>
            <a:r>
              <a:rPr lang="zh-TW" altLang="en-US" sz="2000" dirty="0"/>
              <a:t>發燒</a:t>
            </a:r>
          </a:p>
          <a:p>
            <a:r>
              <a:rPr lang="en-US" altLang="zh-TW" sz="2000" dirty="0"/>
              <a:t>3 </a:t>
            </a:r>
            <a:r>
              <a:rPr lang="en-US" sz="2000" dirty="0"/>
              <a:t>virus </a:t>
            </a:r>
            <a:r>
              <a:rPr lang="zh-TW" altLang="en-US" sz="2000" dirty="0"/>
              <a:t>病毒</a:t>
            </a:r>
          </a:p>
          <a:p>
            <a:r>
              <a:rPr lang="en-US" altLang="zh-TW" sz="2000" dirty="0"/>
              <a:t>4 </a:t>
            </a:r>
            <a:r>
              <a:rPr lang="en-US" sz="2000" dirty="0"/>
              <a:t>acute </a:t>
            </a:r>
            <a:r>
              <a:rPr lang="zh-TW" altLang="en-US" sz="2000" dirty="0"/>
              <a:t>急性的</a:t>
            </a:r>
          </a:p>
          <a:p>
            <a:r>
              <a:rPr lang="en-US" altLang="zh-TW" sz="2000" dirty="0"/>
              <a:t>5 </a:t>
            </a:r>
            <a:r>
              <a:rPr lang="en-US" sz="2000" dirty="0"/>
              <a:t>alcohol </a:t>
            </a:r>
            <a:r>
              <a:rPr lang="zh-TW" altLang="en-US" sz="2000" dirty="0"/>
              <a:t>酒精</a:t>
            </a:r>
          </a:p>
          <a:p>
            <a:r>
              <a:rPr lang="en-US" altLang="zh-TW" sz="2000" dirty="0"/>
              <a:t>6 </a:t>
            </a:r>
            <a:r>
              <a:rPr lang="en-US" sz="2000" dirty="0"/>
              <a:t>infection </a:t>
            </a:r>
            <a:r>
              <a:rPr lang="zh-TW" altLang="en-US" sz="2000" dirty="0"/>
              <a:t>感染</a:t>
            </a:r>
          </a:p>
          <a:p>
            <a:r>
              <a:rPr lang="en-US" altLang="zh-TW" sz="2000" dirty="0"/>
              <a:t>7 </a:t>
            </a:r>
            <a:r>
              <a:rPr lang="en-US" sz="2000" dirty="0"/>
              <a:t>severe </a:t>
            </a:r>
            <a:r>
              <a:rPr lang="zh-TW" altLang="en-US" sz="2000" dirty="0"/>
              <a:t>嚴重的</a:t>
            </a:r>
          </a:p>
          <a:p>
            <a:r>
              <a:rPr lang="en-US" altLang="zh-TW" sz="2000" dirty="0"/>
              <a:t>8 </a:t>
            </a:r>
            <a:r>
              <a:rPr lang="en-US" sz="2000" dirty="0"/>
              <a:t>epidemic </a:t>
            </a:r>
            <a:r>
              <a:rPr lang="zh-TW" altLang="en-US" sz="2000" dirty="0"/>
              <a:t>瘟疫</a:t>
            </a:r>
            <a:r>
              <a:rPr lang="en-US" altLang="zh-TW" sz="2000" dirty="0"/>
              <a:t>;</a:t>
            </a:r>
            <a:r>
              <a:rPr lang="zh-TW" altLang="en-US" sz="2000" dirty="0"/>
              <a:t>傳染病</a:t>
            </a:r>
          </a:p>
          <a:p>
            <a:r>
              <a:rPr lang="en-US" altLang="zh-TW" sz="2000" dirty="0"/>
              <a:t>9 </a:t>
            </a:r>
            <a:r>
              <a:rPr lang="en-US" sz="2000" dirty="0"/>
              <a:t>pharmacy </a:t>
            </a:r>
            <a:r>
              <a:rPr lang="zh-TW" altLang="en-US" sz="2000" dirty="0"/>
              <a:t>藥局</a:t>
            </a:r>
          </a:p>
          <a:p>
            <a:r>
              <a:rPr lang="en-US" altLang="zh-TW" sz="2000" dirty="0"/>
              <a:t>10 </a:t>
            </a:r>
            <a:r>
              <a:rPr lang="en-US" sz="2000" dirty="0"/>
              <a:t>contagious </a:t>
            </a:r>
            <a:r>
              <a:rPr lang="zh-TW" altLang="en-US" sz="2000" dirty="0"/>
              <a:t>接觸傳染性的</a:t>
            </a:r>
          </a:p>
          <a:p>
            <a:r>
              <a:rPr lang="en-US" altLang="zh-TW" sz="2000" dirty="0"/>
              <a:t>11 </a:t>
            </a:r>
            <a:r>
              <a:rPr lang="en-US" sz="2000" dirty="0"/>
              <a:t>emergency </a:t>
            </a:r>
            <a:r>
              <a:rPr lang="zh-TW" altLang="en-US" sz="2000" dirty="0"/>
              <a:t>緊急情況</a:t>
            </a:r>
          </a:p>
          <a:p>
            <a:r>
              <a:rPr lang="en-US" altLang="zh-TW" sz="2000" dirty="0"/>
              <a:t>12 </a:t>
            </a:r>
            <a:r>
              <a:rPr lang="en-US" sz="2000" dirty="0"/>
              <a:t>temperature </a:t>
            </a:r>
            <a:r>
              <a:rPr lang="zh-TW" altLang="en-US" sz="2000" dirty="0"/>
              <a:t>溫度</a:t>
            </a:r>
          </a:p>
          <a:p>
            <a:r>
              <a:rPr lang="en-US" altLang="zh-TW" sz="2000" dirty="0"/>
              <a:t>13 </a:t>
            </a:r>
            <a:r>
              <a:rPr lang="en-US" sz="2000" dirty="0"/>
              <a:t>symptom </a:t>
            </a:r>
            <a:r>
              <a:rPr lang="zh-TW" altLang="en-US" sz="2000" dirty="0"/>
              <a:t>症狀</a:t>
            </a:r>
          </a:p>
          <a:p>
            <a:r>
              <a:rPr lang="en-US" altLang="zh-TW" sz="2000" dirty="0"/>
              <a:t>14 </a:t>
            </a:r>
            <a:r>
              <a:rPr lang="en-US" sz="2000" dirty="0"/>
              <a:t>quarantine </a:t>
            </a:r>
            <a:r>
              <a:rPr lang="zh-TW" altLang="en-US" sz="2000" dirty="0"/>
              <a:t>隔離；檢疫</a:t>
            </a:r>
          </a:p>
          <a:p>
            <a:r>
              <a:rPr lang="en-US" altLang="zh-TW" sz="2000" dirty="0"/>
              <a:t>15 </a:t>
            </a:r>
            <a:r>
              <a:rPr lang="en-US" sz="2000" dirty="0"/>
              <a:t>thermometer </a:t>
            </a:r>
            <a:r>
              <a:rPr lang="zh-TW" altLang="en-US" sz="2000" dirty="0"/>
              <a:t>溫度</a:t>
            </a:r>
            <a:r>
              <a:rPr lang="zh-TW" altLang="en-US" sz="2000" dirty="0" smtClean="0"/>
              <a:t>計</a:t>
            </a:r>
            <a:endParaRPr lang="en-US" altLang="zh-TW" sz="2000" dirty="0" smtClean="0"/>
          </a:p>
          <a:p>
            <a:r>
              <a:rPr lang="en-US" altLang="zh-TW" sz="2000" dirty="0" smtClean="0"/>
              <a:t>16 Protect</a:t>
            </a:r>
          </a:p>
          <a:p>
            <a:r>
              <a:rPr lang="en-US" altLang="zh-TW" sz="2000" dirty="0" smtClean="0"/>
              <a:t>17 epicenter </a:t>
            </a:r>
            <a:endParaRPr lang="zh-TW" altLang="en-US" sz="2000" dirty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2050" name="Picture 2" descr="「quarantine at hom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" y="175661"/>
            <a:ext cx="3580740" cy="26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quarantine symmptom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175661"/>
            <a:ext cx="418253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wash your hands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077047"/>
            <a:ext cx="4077758" cy="31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「contagious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8" y="3327400"/>
            <a:ext cx="2722624" cy="23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38726</TotalTime>
  <Words>93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微軟正黑體</vt:lpstr>
      <vt:lpstr>Arial</vt:lpstr>
      <vt:lpstr>Calibri</vt:lpstr>
      <vt:lpstr>Calibri Light</vt:lpstr>
      <vt:lpstr>Health Fitness 16x9</vt:lpstr>
      <vt:lpstr>Conversation Class 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26</cp:revision>
  <cp:lastPrinted>2019-07-16T05:13:32Z</cp:lastPrinted>
  <dcterms:created xsi:type="dcterms:W3CDTF">2019-07-16T04:55:45Z</dcterms:created>
  <dcterms:modified xsi:type="dcterms:W3CDTF">2020-08-19T07:42:53Z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